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1" r:id="rId3"/>
    <p:sldId id="279" r:id="rId4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ie Friedel" initials="FF" lastIdx="2" clrIdx="0">
    <p:extLst>
      <p:ext uri="{19B8F6BF-5375-455C-9EA6-DF929625EA0E}">
        <p15:presenceInfo xmlns:p15="http://schemas.microsoft.com/office/powerpoint/2012/main" userId="145c86a41ad004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28"/>
    <a:srgbClr val="96C31E"/>
    <a:srgbClr val="008296"/>
    <a:srgbClr val="829B1E"/>
    <a:srgbClr val="C4DA8D"/>
    <a:srgbClr val="C31A19"/>
    <a:srgbClr val="FAB900"/>
    <a:srgbClr val="0091AF"/>
    <a:srgbClr val="E6A000"/>
    <a:srgbClr val="FFE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717" autoAdjust="0"/>
  </p:normalViewPr>
  <p:slideViewPr>
    <p:cSldViewPr snapToGrid="0">
      <p:cViewPr varScale="1">
        <p:scale>
          <a:sx n="77" d="100"/>
          <a:sy n="77" d="100"/>
        </p:scale>
        <p:origin x="1186" y="67"/>
      </p:cViewPr>
      <p:guideLst/>
    </p:cSldViewPr>
  </p:slideViewPr>
  <p:outlineViewPr>
    <p:cViewPr>
      <p:scale>
        <a:sx n="33" d="100"/>
        <a:sy n="33" d="100"/>
      </p:scale>
      <p:origin x="0" y="-20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F9C56-BA83-4112-B5C2-58A523DC5151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1D534-85A4-4119-9E2D-BB5AA4658A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29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11F1-2D02-46E4-BA41-86332A7FAD20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FDE25-8934-477D-ACE3-D31A8ED1F59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33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9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66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84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98267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4128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1797633"/>
            <a:ext cx="10515600" cy="4351338"/>
          </a:xfrm>
        </p:spPr>
        <p:txBody>
          <a:bodyPr/>
          <a:lstStyle>
            <a:lvl1pPr>
              <a:defRPr lang="de-DE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de-DE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de-DE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5pPr>
              <a:defRPr lang="de-DE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1FBEEE6-CD3D-47AC-B324-B2E56FB2FC38}"/>
              </a:ext>
            </a:extLst>
          </p:cNvPr>
          <p:cNvSpPr/>
          <p:nvPr userDrawn="1"/>
        </p:nvSpPr>
        <p:spPr>
          <a:xfrm>
            <a:off x="0" y="6557686"/>
            <a:ext cx="12192000" cy="343176"/>
          </a:xfrm>
          <a:prstGeom prst="rect">
            <a:avLst/>
          </a:prstGeom>
          <a:solidFill>
            <a:srgbClr val="96C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DF1287-86B4-442A-9AC9-E284CE815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17" y="359406"/>
            <a:ext cx="3086204" cy="11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4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1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9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26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94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77FB-F008-4A7D-8710-3174CC7247EC}" type="datetimeFigureOut">
              <a:rPr lang="de-DE" smtClean="0"/>
              <a:t>30.03.2026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0FDC-B12E-4BC5-A867-227EB8971D7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5A29063-D37E-4A4F-94D7-CB2036D83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BA7702C-7052-42AE-AFDE-E61D7CE9ED75}"/>
              </a:ext>
            </a:extLst>
          </p:cNvPr>
          <p:cNvSpPr txBox="1"/>
          <p:nvPr/>
        </p:nvSpPr>
        <p:spPr>
          <a:xfrm>
            <a:off x="196645" y="6376842"/>
            <a:ext cx="200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Foto © Adobe Stock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1175210-DB12-4492-A326-9D4B76206586}"/>
              </a:ext>
            </a:extLst>
          </p:cNvPr>
          <p:cNvSpPr/>
          <p:nvPr/>
        </p:nvSpPr>
        <p:spPr>
          <a:xfrm>
            <a:off x="-2362199" y="-2355574"/>
            <a:ext cx="7606748" cy="5086074"/>
          </a:xfrm>
          <a:prstGeom prst="ellipse">
            <a:avLst/>
          </a:prstGeom>
          <a:solidFill>
            <a:srgbClr val="96C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38EE3-C38F-44B7-B3BC-A459E2202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-1" r="2547" b="27034"/>
          <a:stretch/>
        </p:blipFill>
        <p:spPr>
          <a:xfrm>
            <a:off x="292100" y="339548"/>
            <a:ext cx="3450713" cy="1651762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1D39C5C1-DA79-4E97-A44A-4C1A828FFA21}"/>
              </a:ext>
            </a:extLst>
          </p:cNvPr>
          <p:cNvSpPr/>
          <p:nvPr/>
        </p:nvSpPr>
        <p:spPr>
          <a:xfrm>
            <a:off x="8394700" y="6044760"/>
            <a:ext cx="3482340" cy="406619"/>
          </a:xfrm>
          <a:prstGeom prst="roundRect">
            <a:avLst/>
          </a:prstGeom>
          <a:solidFill>
            <a:srgbClr val="96C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C505597-0B54-4196-98FA-CDF45638DD6A}"/>
              </a:ext>
            </a:extLst>
          </p:cNvPr>
          <p:cNvSpPr/>
          <p:nvPr/>
        </p:nvSpPr>
        <p:spPr>
          <a:xfrm>
            <a:off x="5372100" y="5302290"/>
            <a:ext cx="6504940" cy="584776"/>
          </a:xfrm>
          <a:prstGeom prst="roundRect">
            <a:avLst/>
          </a:prstGeom>
          <a:solidFill>
            <a:srgbClr val="96C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4BD860-12E9-46A3-A78D-DC084EA00437}"/>
              </a:ext>
            </a:extLst>
          </p:cNvPr>
          <p:cNvSpPr txBox="1"/>
          <p:nvPr/>
        </p:nvSpPr>
        <p:spPr>
          <a:xfrm>
            <a:off x="8585200" y="6051269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128"/>
                </a:solidFill>
              </a:rPr>
              <a:t>Datum und Ort in Calibri 20 </a:t>
            </a:r>
            <a:r>
              <a:rPr lang="de-DE" sz="2000" dirty="0" err="1">
                <a:solidFill>
                  <a:srgbClr val="004128"/>
                </a:solidFill>
              </a:rPr>
              <a:t>pt</a:t>
            </a:r>
            <a:endParaRPr lang="de-DE" sz="2000" dirty="0">
              <a:solidFill>
                <a:srgbClr val="004128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7669BD9-7AB3-4281-9F0E-F6077A99293F}"/>
              </a:ext>
            </a:extLst>
          </p:cNvPr>
          <p:cNvSpPr txBox="1"/>
          <p:nvPr/>
        </p:nvSpPr>
        <p:spPr>
          <a:xfrm>
            <a:off x="5467350" y="5308801"/>
            <a:ext cx="640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4128"/>
                </a:solidFill>
              </a:rPr>
              <a:t>Veranstaltungstitel in Calibri 32 </a:t>
            </a:r>
            <a:r>
              <a:rPr lang="de-DE" sz="3200" dirty="0" err="1">
                <a:solidFill>
                  <a:srgbClr val="004128"/>
                </a:solidFill>
              </a:rPr>
              <a:t>pt</a:t>
            </a:r>
            <a:endParaRPr lang="de-DE" sz="3200" dirty="0">
              <a:solidFill>
                <a:srgbClr val="004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12C8D-353C-432E-B1F0-846B4B60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 in Calibri 32 </a:t>
            </a:r>
            <a:r>
              <a:rPr lang="de-DE" dirty="0" err="1"/>
              <a:t>pt</a:t>
            </a:r>
            <a:r>
              <a:rPr lang="de-DE" dirty="0"/>
              <a:t> fett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9E6CC3-BD28-49C6-B115-84F1C3D6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Ebene 1 in Calibri 24 </a:t>
            </a:r>
            <a:r>
              <a:rPr lang="de-DE" dirty="0" err="1"/>
              <a:t>pt</a:t>
            </a:r>
            <a:r>
              <a:rPr lang="de-DE" dirty="0"/>
              <a:t> fett</a:t>
            </a:r>
          </a:p>
          <a:p>
            <a:pPr lvl="1"/>
            <a:r>
              <a:rPr lang="de-DE" dirty="0"/>
              <a:t>Ebene 2 in Calibri 24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71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44B99313-FBF9-4723-B74F-4D6EF3845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b="2219"/>
          <a:stretch/>
        </p:blipFill>
        <p:spPr>
          <a:xfrm>
            <a:off x="-1" y="-124178"/>
            <a:ext cx="12192003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94E009E-F019-48EB-81F3-039693B4234D}"/>
              </a:ext>
            </a:extLst>
          </p:cNvPr>
          <p:cNvSpPr txBox="1"/>
          <p:nvPr/>
        </p:nvSpPr>
        <p:spPr>
          <a:xfrm>
            <a:off x="11072721" y="3886890"/>
            <a:ext cx="1072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4128"/>
                </a:solidFill>
              </a:rPr>
              <a:t>Foto © Freepik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5F195BE-EDB4-44A1-8DF1-49832AB4F81D}"/>
              </a:ext>
            </a:extLst>
          </p:cNvPr>
          <p:cNvSpPr/>
          <p:nvPr/>
        </p:nvSpPr>
        <p:spPr>
          <a:xfrm>
            <a:off x="-3" y="4241716"/>
            <a:ext cx="12192001" cy="2647244"/>
          </a:xfrm>
          <a:prstGeom prst="rect">
            <a:avLst/>
          </a:prstGeom>
          <a:solidFill>
            <a:srgbClr val="96C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B97070-C25F-45A8-BF7E-D69D829CD620}"/>
              </a:ext>
            </a:extLst>
          </p:cNvPr>
          <p:cNvSpPr txBox="1"/>
          <p:nvPr/>
        </p:nvSpPr>
        <p:spPr>
          <a:xfrm>
            <a:off x="7548945" y="4410023"/>
            <a:ext cx="5333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4128"/>
                </a:solidFill>
              </a:rPr>
              <a:t>Familiengruppe „Name der OG“</a:t>
            </a:r>
          </a:p>
          <a:p>
            <a:r>
              <a:rPr lang="de-DE" dirty="0">
                <a:solidFill>
                  <a:srgbClr val="004128"/>
                </a:solidFill>
              </a:rPr>
              <a:t>Name des Familiengruppenleiters</a:t>
            </a:r>
          </a:p>
          <a:p>
            <a:r>
              <a:rPr lang="de-DE" dirty="0">
                <a:solidFill>
                  <a:srgbClr val="004128"/>
                </a:solidFill>
              </a:rPr>
              <a:t>ABC-Straße</a:t>
            </a:r>
            <a:br>
              <a:rPr lang="de-DE" dirty="0">
                <a:solidFill>
                  <a:srgbClr val="004128"/>
                </a:solidFill>
              </a:rPr>
            </a:br>
            <a:r>
              <a:rPr lang="de-DE" dirty="0">
                <a:solidFill>
                  <a:srgbClr val="004128"/>
                </a:solidFill>
              </a:rPr>
              <a:t>PLZ und Stadt</a:t>
            </a:r>
          </a:p>
          <a:p>
            <a:endParaRPr lang="de-DE" dirty="0">
              <a:solidFill>
                <a:srgbClr val="004128"/>
              </a:solidFill>
            </a:endParaRPr>
          </a:p>
          <a:p>
            <a:r>
              <a:rPr lang="de-DE" dirty="0">
                <a:solidFill>
                  <a:srgbClr val="004128"/>
                </a:solidFill>
              </a:rPr>
              <a:t>E-Mail</a:t>
            </a:r>
            <a:br>
              <a:rPr lang="de-DE" dirty="0">
                <a:solidFill>
                  <a:srgbClr val="004128"/>
                </a:solidFill>
              </a:rPr>
            </a:br>
            <a:r>
              <a:rPr lang="de-DE" dirty="0">
                <a:solidFill>
                  <a:srgbClr val="004128"/>
                </a:solidFill>
              </a:rPr>
              <a:t>Telefonnummer</a:t>
            </a:r>
          </a:p>
          <a:p>
            <a:r>
              <a:rPr lang="de-DE" dirty="0">
                <a:solidFill>
                  <a:srgbClr val="004128"/>
                </a:solidFill>
              </a:rPr>
              <a:t>www.albvereinsfamilie.de</a:t>
            </a:r>
          </a:p>
          <a:p>
            <a:endParaRPr lang="de-DE" dirty="0">
              <a:solidFill>
                <a:srgbClr val="004128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E95FA50-A793-4C55-A973-ACFB3C1791EA}"/>
              </a:ext>
            </a:extLst>
          </p:cNvPr>
          <p:cNvSpPr txBox="1"/>
          <p:nvPr/>
        </p:nvSpPr>
        <p:spPr>
          <a:xfrm>
            <a:off x="328707" y="4410023"/>
            <a:ext cx="531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4128"/>
                </a:solidFill>
              </a:rPr>
              <a:t>Wir sind immer gerne für Euch da!</a:t>
            </a:r>
          </a:p>
        </p:txBody>
      </p:sp>
    </p:spTree>
    <p:extLst>
      <p:ext uri="{BB962C8B-B14F-4D97-AF65-F5344CB8AC3E}">
        <p14:creationId xmlns:p14="http://schemas.microsoft.com/office/powerpoint/2010/main" val="138180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14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PowerPoint-Präsentation</vt:lpstr>
      <vt:lpstr>Überschrift in Calibri 32 pt fett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FamilienVertreter Versammlung</dc:title>
  <dc:creator>Katina Häfner</dc:creator>
  <cp:lastModifiedBy>Katina Häfner</cp:lastModifiedBy>
  <cp:revision>1223</cp:revision>
  <cp:lastPrinted>2019-10-09T13:06:28Z</cp:lastPrinted>
  <dcterms:created xsi:type="dcterms:W3CDTF">2019-10-09T10:05:25Z</dcterms:created>
  <dcterms:modified xsi:type="dcterms:W3CDTF">2026-03-30T08:50:15Z</dcterms:modified>
</cp:coreProperties>
</file>